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A754ACE-71EE-420E-8742-C5080393AD8D}" type="datetimeFigureOut">
              <a:rPr lang="ru-RU" smtClean="0"/>
              <a:pPr/>
              <a:t>11.05.2018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A7B8F70-4AB3-43DE-A0F3-D24FE2E75E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428604"/>
            <a:ext cx="792088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uk-UA" sz="4400" b="1" dirty="0" smtClean="0">
                <a:solidFill>
                  <a:srgbClr val="0070C0"/>
                </a:solidFill>
              </a:rPr>
              <a:t> </a:t>
            </a:r>
            <a:endParaRPr lang="ru-RU" sz="4400" b="1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1604" y="1500174"/>
            <a:ext cx="68580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Конкурс </a:t>
            </a:r>
            <a:r>
              <a:rPr lang="ru-R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дитячого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ru-R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малюнку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 «</a:t>
            </a:r>
            <a:r>
              <a:rPr lang="ru-R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Мої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 права – </a:t>
            </a:r>
            <a:r>
              <a:rPr lang="ru-R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моє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ru-R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життя</a:t>
            </a:r>
            <a:r>
              <a:rPr lang="ru-RU" sz="3200" dirty="0" smtClean="0">
                <a:solidFill>
                  <a:schemeClr val="bg1"/>
                </a:solidFill>
                <a:latin typeface="Arial Black" pitchFamily="34" charset="0"/>
              </a:rPr>
              <a:t>»</a:t>
            </a:r>
            <a:r>
              <a:rPr lang="ru-RU" sz="3200" dirty="0" smtClean="0">
                <a:latin typeface="Arial Black" pitchFamily="34" charset="0"/>
              </a:rPr>
              <a:t>  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3429000"/>
            <a:ext cx="91440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Ленінський районний суд міста Дніпропетровська з  15 по 25 травня 2018 року включно проводить шкільний конкурс дитячого малюнку «Мої права – моє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життя”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присвячений Міжнародному Дню захисту дітей</a:t>
            </a:r>
          </a:p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uk-UA" sz="2000" b="1" dirty="0" smtClean="0">
              <a:solidFill>
                <a:srgbClr val="FF0000"/>
              </a:solidFill>
              <a:latin typeface="Arial" pitchFamily="34" charset="0"/>
            </a:endParaRPr>
          </a:p>
          <a:p>
            <a:r>
              <a:rPr lang="uk-UA" sz="1600" b="1" i="1" dirty="0" smtClean="0">
                <a:solidFill>
                  <a:srgbClr val="002060"/>
                </a:solidFill>
              </a:rPr>
              <a:t>Вікові групи учасників:  4 - 10 класи шкіл </a:t>
            </a:r>
            <a:r>
              <a:rPr lang="uk-UA" sz="1600" b="1" i="1" dirty="0" err="1" smtClean="0">
                <a:solidFill>
                  <a:srgbClr val="002060"/>
                </a:solidFill>
              </a:rPr>
              <a:t>Новокодацького</a:t>
            </a:r>
            <a:r>
              <a:rPr lang="uk-UA" sz="1600" b="1" i="1" dirty="0" smtClean="0">
                <a:solidFill>
                  <a:srgbClr val="002060"/>
                </a:solidFill>
              </a:rPr>
              <a:t> району м. Дніпра</a:t>
            </a:r>
            <a:endParaRPr lang="uk-UA" sz="1600" b="1" i="1" dirty="0" smtClean="0"/>
          </a:p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знак оклику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57356" cy="307181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428728" y="1500174"/>
            <a:ext cx="7715272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 smtClean="0"/>
              <a:t>Для перемоги треба </a:t>
            </a:r>
            <a:r>
              <a:rPr lang="uk-UA" sz="4000" dirty="0" smtClean="0">
                <a:sym typeface="Wingdings" pitchFamily="2" charset="2"/>
              </a:rPr>
              <a:t>: </a:t>
            </a:r>
            <a:endParaRPr lang="ru-RU" sz="4000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3357562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розмір роботи у чіткому форматі – А4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відповідність роботи темі конкурсу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естетичне оформлення конкурсної роботи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на кожній конкурсній роботі необхідно зазначити:</a:t>
            </a: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- назву роботи, техніку виконання (українською мовою);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 - прізвище, повне ім’я та клас і вік автора конкурсної роботи (українською мовою);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 - район, школа.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Конкурсні малюнки мають бути оформлені рамкою; роботи дозволяється наклеювати на картон, робити аплікації та витинанки, як частину художньої роботи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 descr="C:\Documents and Settings\gayun\Рабочий стол\ДЕНЬ ОТКР ДВЕРЕЙ\команд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357554" cy="307181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357554" y="1428736"/>
            <a:ext cx="5786446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dirty="0" smtClean="0"/>
              <a:t>Наша команда</a:t>
            </a:r>
            <a:endParaRPr lang="ru-RU" sz="4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3429000"/>
            <a:ext cx="6143668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800" dirty="0" smtClean="0">
                <a:solidFill>
                  <a:schemeClr val="bg1"/>
                </a:solidFill>
              </a:rPr>
              <a:t>- Рада суддів України,</a:t>
            </a:r>
          </a:p>
          <a:p>
            <a:pPr algn="just"/>
            <a:r>
              <a:rPr lang="uk-UA" sz="2800" dirty="0" smtClean="0">
                <a:solidFill>
                  <a:schemeClr val="bg1"/>
                </a:solidFill>
              </a:rPr>
              <a:t>- Ленінський районний суд,</a:t>
            </a:r>
          </a:p>
          <a:p>
            <a:pPr algn="just"/>
            <a:r>
              <a:rPr lang="uk-UA" sz="2800" dirty="0" smtClean="0">
                <a:solidFill>
                  <a:schemeClr val="bg1"/>
                </a:solidFill>
              </a:rPr>
              <a:t>- Дніпропетровський регіональний центр зайнятості 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85720" y="1571612"/>
            <a:ext cx="885828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Малюнки чекаємо за адресою: </a:t>
            </a:r>
          </a:p>
          <a:p>
            <a:pPr marL="0" marR="0" lvl="0" indent="904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904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м. Дніпро, вул.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Коробова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, 6, Ленінський районний суд,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каб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r>
              <a:rPr kumimoji="0" lang="uk-UA" sz="20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№ 225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pic>
        <p:nvPicPr>
          <p:cNvPr id="16386" name="Picture 2" descr="C:\Documents and Settings\gayun\Рабочий стол\ДЕНЬ ОТКР ДВЕРЕЙ\быгт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3071810"/>
            <a:ext cx="4071966" cy="3643314"/>
          </a:xfrm>
          <a:prstGeom prst="rect">
            <a:avLst/>
          </a:prstGeom>
          <a:noFill/>
        </p:spPr>
      </p:pic>
      <p:pic>
        <p:nvPicPr>
          <p:cNvPr id="16389" name="Picture 5" descr="C:\Documents and Settings\gayun\Рабочий стол\ДЕНЬ ОТКР ДВЕРЕЙ\welcome_to_ic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0"/>
            <a:ext cx="5143500" cy="15001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14282" y="1500174"/>
            <a:ext cx="857256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Нагородження переможців – 30 травня 2018 року у приміщенні Ленінського районного суду м. Дніпропетровська!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Переможці конкурсу отримають подарунки.</a:t>
            </a:r>
          </a:p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lang="uk-UA" dirty="0" smtClean="0">
                <a:solidFill>
                  <a:schemeClr val="bg1"/>
                </a:solidFill>
                <a:latin typeface="Arial" pitchFamily="34" charset="0"/>
              </a:rPr>
              <a:t>А кожна надіслана робота займе гідне місце на виставці у Ленінському суді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C:\Documents and Settings\gayun\Рабочий стол\ДЕНЬ ОТКР ДВЕРЕЙ\переможц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3143248"/>
            <a:ext cx="4976813" cy="33766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 descr="C:\Documents and Settings\gayun\Рабочий стол\ДЕНЬ ОТКР ДВЕРЕЙ\моъ прав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237</TotalTime>
  <Words>210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gayun</cp:lastModifiedBy>
  <cp:revision>29</cp:revision>
  <dcterms:created xsi:type="dcterms:W3CDTF">2018-05-05T16:20:50Z</dcterms:created>
  <dcterms:modified xsi:type="dcterms:W3CDTF">2018-05-11T08:18:01Z</dcterms:modified>
</cp:coreProperties>
</file>